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useppe Guzzetta" userId="a022abf08be8deb4" providerId="LiveId" clId="{6ADEDA2C-25C4-4C40-9040-12B459C96795}"/>
    <pc:docChg chg="addSld delSld modSld sldOrd">
      <pc:chgData name="Giuseppe Guzzetta" userId="a022abf08be8deb4" providerId="LiveId" clId="{6ADEDA2C-25C4-4C40-9040-12B459C96795}" dt="2026-06-16T08:25:58.758" v="44"/>
      <pc:docMkLst>
        <pc:docMk/>
      </pc:docMkLst>
      <pc:sldChg chg="new del">
        <pc:chgData name="Giuseppe Guzzetta" userId="a022abf08be8deb4" providerId="LiveId" clId="{6ADEDA2C-25C4-4C40-9040-12B459C96795}" dt="2026-06-16T07:59:07.416" v="2" actId="2696"/>
        <pc:sldMkLst>
          <pc:docMk/>
          <pc:sldMk cId="634097542" sldId="256"/>
        </pc:sldMkLst>
      </pc:sldChg>
      <pc:sldChg chg="addSp modSp new mod">
        <pc:chgData name="Giuseppe Guzzetta" userId="a022abf08be8deb4" providerId="LiveId" clId="{6ADEDA2C-25C4-4C40-9040-12B459C96795}" dt="2026-06-16T07:59:10.962" v="4"/>
        <pc:sldMkLst>
          <pc:docMk/>
          <pc:sldMk cId="45869258" sldId="257"/>
        </pc:sldMkLst>
        <pc:picChg chg="add mod">
          <ac:chgData name="Giuseppe Guzzetta" userId="a022abf08be8deb4" providerId="LiveId" clId="{6ADEDA2C-25C4-4C40-9040-12B459C96795}" dt="2026-06-16T07:59:10.962" v="4"/>
          <ac:picMkLst>
            <pc:docMk/>
            <pc:sldMk cId="45869258" sldId="257"/>
            <ac:picMk id="3" creationId="{CC299FCF-4C0B-92BE-2F18-A55FC9F62C7B}"/>
          </ac:picMkLst>
        </pc:picChg>
      </pc:sldChg>
      <pc:sldChg chg="addSp modSp new mod ord">
        <pc:chgData name="Giuseppe Guzzetta" userId="a022abf08be8deb4" providerId="LiveId" clId="{6ADEDA2C-25C4-4C40-9040-12B459C96795}" dt="2026-06-16T07:59:44.995" v="9"/>
        <pc:sldMkLst>
          <pc:docMk/>
          <pc:sldMk cId="2366654028" sldId="258"/>
        </pc:sldMkLst>
        <pc:picChg chg="add mod">
          <ac:chgData name="Giuseppe Guzzetta" userId="a022abf08be8deb4" providerId="LiveId" clId="{6ADEDA2C-25C4-4C40-9040-12B459C96795}" dt="2026-06-16T07:59:44.995" v="9"/>
          <ac:picMkLst>
            <pc:docMk/>
            <pc:sldMk cId="2366654028" sldId="258"/>
            <ac:picMk id="3" creationId="{072A1B4C-CA05-A6B9-795A-C753BD920562}"/>
          </ac:picMkLst>
        </pc:picChg>
      </pc:sldChg>
      <pc:sldChg chg="addSp modSp new mod">
        <pc:chgData name="Giuseppe Guzzetta" userId="a022abf08be8deb4" providerId="LiveId" clId="{6ADEDA2C-25C4-4C40-9040-12B459C96795}" dt="2026-06-16T08:02:03.877" v="15"/>
        <pc:sldMkLst>
          <pc:docMk/>
          <pc:sldMk cId="570970814" sldId="259"/>
        </pc:sldMkLst>
        <pc:picChg chg="add mod">
          <ac:chgData name="Giuseppe Guzzetta" userId="a022abf08be8deb4" providerId="LiveId" clId="{6ADEDA2C-25C4-4C40-9040-12B459C96795}" dt="2026-06-16T08:02:03.877" v="15"/>
          <ac:picMkLst>
            <pc:docMk/>
            <pc:sldMk cId="570970814" sldId="259"/>
            <ac:picMk id="3" creationId="{8B1DC6A6-9976-507D-B829-E176E7D27537}"/>
          </ac:picMkLst>
        </pc:picChg>
      </pc:sldChg>
      <pc:sldChg chg="addSp modSp new mod">
        <pc:chgData name="Giuseppe Guzzetta" userId="a022abf08be8deb4" providerId="LiveId" clId="{6ADEDA2C-25C4-4C40-9040-12B459C96795}" dt="2026-06-16T08:04:17.504" v="17"/>
        <pc:sldMkLst>
          <pc:docMk/>
          <pc:sldMk cId="1432564766" sldId="260"/>
        </pc:sldMkLst>
        <pc:picChg chg="add mod">
          <ac:chgData name="Giuseppe Guzzetta" userId="a022abf08be8deb4" providerId="LiveId" clId="{6ADEDA2C-25C4-4C40-9040-12B459C96795}" dt="2026-06-16T08:04:17.504" v="17"/>
          <ac:picMkLst>
            <pc:docMk/>
            <pc:sldMk cId="1432564766" sldId="260"/>
            <ac:picMk id="3" creationId="{CBF28998-8F52-FF4D-F7CE-85C2DF505937}"/>
          </ac:picMkLst>
        </pc:picChg>
      </pc:sldChg>
      <pc:sldChg chg="addSp modSp new mod">
        <pc:chgData name="Giuseppe Guzzetta" userId="a022abf08be8deb4" providerId="LiveId" clId="{6ADEDA2C-25C4-4C40-9040-12B459C96795}" dt="2026-06-16T08:05:47.340" v="19"/>
        <pc:sldMkLst>
          <pc:docMk/>
          <pc:sldMk cId="1441648997" sldId="261"/>
        </pc:sldMkLst>
        <pc:picChg chg="add mod">
          <ac:chgData name="Giuseppe Guzzetta" userId="a022abf08be8deb4" providerId="LiveId" clId="{6ADEDA2C-25C4-4C40-9040-12B459C96795}" dt="2026-06-16T08:05:47.340" v="19"/>
          <ac:picMkLst>
            <pc:docMk/>
            <pc:sldMk cId="1441648997" sldId="261"/>
            <ac:picMk id="3" creationId="{9AB49734-42B7-5296-2520-DBDA4E4CF3B2}"/>
          </ac:picMkLst>
        </pc:picChg>
      </pc:sldChg>
      <pc:sldChg chg="addSp modSp new mod">
        <pc:chgData name="Giuseppe Guzzetta" userId="a022abf08be8deb4" providerId="LiveId" clId="{6ADEDA2C-25C4-4C40-9040-12B459C96795}" dt="2026-06-16T08:07:15.628" v="24"/>
        <pc:sldMkLst>
          <pc:docMk/>
          <pc:sldMk cId="1149713183" sldId="262"/>
        </pc:sldMkLst>
        <pc:picChg chg="add mod">
          <ac:chgData name="Giuseppe Guzzetta" userId="a022abf08be8deb4" providerId="LiveId" clId="{6ADEDA2C-25C4-4C40-9040-12B459C96795}" dt="2026-06-16T08:07:15.628" v="24"/>
          <ac:picMkLst>
            <pc:docMk/>
            <pc:sldMk cId="1149713183" sldId="262"/>
            <ac:picMk id="3" creationId="{57014174-B4F6-71B9-BC0A-803339EE19BE}"/>
          </ac:picMkLst>
        </pc:picChg>
      </pc:sldChg>
      <pc:sldChg chg="addSp modSp new mod">
        <pc:chgData name="Giuseppe Guzzetta" userId="a022abf08be8deb4" providerId="LiveId" clId="{6ADEDA2C-25C4-4C40-9040-12B459C96795}" dt="2026-06-16T08:11:51.333" v="26"/>
        <pc:sldMkLst>
          <pc:docMk/>
          <pc:sldMk cId="1786841370" sldId="263"/>
        </pc:sldMkLst>
        <pc:picChg chg="add mod">
          <ac:chgData name="Giuseppe Guzzetta" userId="a022abf08be8deb4" providerId="LiveId" clId="{6ADEDA2C-25C4-4C40-9040-12B459C96795}" dt="2026-06-16T08:11:51.333" v="26"/>
          <ac:picMkLst>
            <pc:docMk/>
            <pc:sldMk cId="1786841370" sldId="263"/>
            <ac:picMk id="3" creationId="{49396B45-6656-D3B7-F4EE-5DB07F776271}"/>
          </ac:picMkLst>
        </pc:picChg>
      </pc:sldChg>
      <pc:sldChg chg="addSp modSp new mod">
        <pc:chgData name="Giuseppe Guzzetta" userId="a022abf08be8deb4" providerId="LiveId" clId="{6ADEDA2C-25C4-4C40-9040-12B459C96795}" dt="2026-06-16T08:16:03.314" v="30"/>
        <pc:sldMkLst>
          <pc:docMk/>
          <pc:sldMk cId="3626643602" sldId="264"/>
        </pc:sldMkLst>
        <pc:picChg chg="add mod">
          <ac:chgData name="Giuseppe Guzzetta" userId="a022abf08be8deb4" providerId="LiveId" clId="{6ADEDA2C-25C4-4C40-9040-12B459C96795}" dt="2026-06-16T08:16:03.314" v="30"/>
          <ac:picMkLst>
            <pc:docMk/>
            <pc:sldMk cId="3626643602" sldId="264"/>
            <ac:picMk id="3" creationId="{04BC7801-7895-888A-A4B1-2809911A2B20}"/>
          </ac:picMkLst>
        </pc:picChg>
      </pc:sldChg>
      <pc:sldChg chg="addSp modSp new mod">
        <pc:chgData name="Giuseppe Guzzetta" userId="a022abf08be8deb4" providerId="LiveId" clId="{6ADEDA2C-25C4-4C40-9040-12B459C96795}" dt="2026-06-16T08:15:38.604" v="28"/>
        <pc:sldMkLst>
          <pc:docMk/>
          <pc:sldMk cId="751371255" sldId="265"/>
        </pc:sldMkLst>
        <pc:picChg chg="add mod">
          <ac:chgData name="Giuseppe Guzzetta" userId="a022abf08be8deb4" providerId="LiveId" clId="{6ADEDA2C-25C4-4C40-9040-12B459C96795}" dt="2026-06-16T08:15:38.604" v="28"/>
          <ac:picMkLst>
            <pc:docMk/>
            <pc:sldMk cId="751371255" sldId="265"/>
            <ac:picMk id="3" creationId="{49891E14-A88B-8A27-8D83-03ACB28D1181}"/>
          </ac:picMkLst>
        </pc:picChg>
      </pc:sldChg>
      <pc:sldChg chg="addSp modSp new mod">
        <pc:chgData name="Giuseppe Guzzetta" userId="a022abf08be8deb4" providerId="LiveId" clId="{6ADEDA2C-25C4-4C40-9040-12B459C96795}" dt="2026-06-16T08:17:27.219" v="33"/>
        <pc:sldMkLst>
          <pc:docMk/>
          <pc:sldMk cId="3467641596" sldId="266"/>
        </pc:sldMkLst>
        <pc:picChg chg="add mod">
          <ac:chgData name="Giuseppe Guzzetta" userId="a022abf08be8deb4" providerId="LiveId" clId="{6ADEDA2C-25C4-4C40-9040-12B459C96795}" dt="2026-06-16T08:17:27.219" v="33"/>
          <ac:picMkLst>
            <pc:docMk/>
            <pc:sldMk cId="3467641596" sldId="266"/>
            <ac:picMk id="3" creationId="{F986A957-22E2-9491-B704-ACD20CF0822D}"/>
          </ac:picMkLst>
        </pc:picChg>
      </pc:sldChg>
      <pc:sldChg chg="addSp modSp new mod">
        <pc:chgData name="Giuseppe Guzzetta" userId="a022abf08be8deb4" providerId="LiveId" clId="{6ADEDA2C-25C4-4C40-9040-12B459C96795}" dt="2026-06-16T08:19:02.588" v="37"/>
        <pc:sldMkLst>
          <pc:docMk/>
          <pc:sldMk cId="3368291942" sldId="267"/>
        </pc:sldMkLst>
        <pc:picChg chg="add mod">
          <ac:chgData name="Giuseppe Guzzetta" userId="a022abf08be8deb4" providerId="LiveId" clId="{6ADEDA2C-25C4-4C40-9040-12B459C96795}" dt="2026-06-16T08:19:02.588" v="37"/>
          <ac:picMkLst>
            <pc:docMk/>
            <pc:sldMk cId="3368291942" sldId="267"/>
            <ac:picMk id="3" creationId="{E65B79A8-7D25-64CB-EECE-6755DBA7083B}"/>
          </ac:picMkLst>
        </pc:picChg>
      </pc:sldChg>
      <pc:sldChg chg="addSp modSp new mod">
        <pc:chgData name="Giuseppe Guzzetta" userId="a022abf08be8deb4" providerId="LiveId" clId="{6ADEDA2C-25C4-4C40-9040-12B459C96795}" dt="2026-06-16T08:23:48.563" v="41"/>
        <pc:sldMkLst>
          <pc:docMk/>
          <pc:sldMk cId="870680174" sldId="268"/>
        </pc:sldMkLst>
        <pc:spChg chg="add">
          <ac:chgData name="Giuseppe Guzzetta" userId="a022abf08be8deb4" providerId="LiveId" clId="{6ADEDA2C-25C4-4C40-9040-12B459C96795}" dt="2026-06-16T08:22:19.155" v="39"/>
          <ac:spMkLst>
            <pc:docMk/>
            <pc:sldMk cId="870680174" sldId="268"/>
            <ac:spMk id="3" creationId="{3F70DDB3-F752-7D63-5242-739A5CBB13F1}"/>
          </ac:spMkLst>
        </pc:spChg>
        <pc:picChg chg="add mod">
          <ac:chgData name="Giuseppe Guzzetta" userId="a022abf08be8deb4" providerId="LiveId" clId="{6ADEDA2C-25C4-4C40-9040-12B459C96795}" dt="2026-06-16T08:23:48.563" v="41"/>
          <ac:picMkLst>
            <pc:docMk/>
            <pc:sldMk cId="870680174" sldId="268"/>
            <ac:picMk id="5" creationId="{EB813B2D-C2E8-FA53-DD4A-4D8625CBDDED}"/>
          </ac:picMkLst>
        </pc:picChg>
      </pc:sldChg>
      <pc:sldChg chg="addSp modSp new mod">
        <pc:chgData name="Giuseppe Guzzetta" userId="a022abf08be8deb4" providerId="LiveId" clId="{6ADEDA2C-25C4-4C40-9040-12B459C96795}" dt="2026-06-16T08:25:58.758" v="44"/>
        <pc:sldMkLst>
          <pc:docMk/>
          <pc:sldMk cId="1110406776" sldId="269"/>
        </pc:sldMkLst>
        <pc:picChg chg="add mod">
          <ac:chgData name="Giuseppe Guzzetta" userId="a022abf08be8deb4" providerId="LiveId" clId="{6ADEDA2C-25C4-4C40-9040-12B459C96795}" dt="2026-06-16T08:25:58.758" v="44"/>
          <ac:picMkLst>
            <pc:docMk/>
            <pc:sldMk cId="1110406776" sldId="269"/>
            <ac:picMk id="3" creationId="{053BF880-6763-D197-2BB7-FE9849FC124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519583-BC5F-BC08-17D7-95E87DB8BA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9760FCD-6EB4-C773-FEFA-CA9BE1411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6F0A2E-4440-7FF1-C90F-5EAE76CB9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F70C0C-0EBE-52F5-10CA-B397EEE0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C4399C-803C-F44F-79A8-635832DB3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40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BA5CF-8ED4-1BFB-862B-8AB7081EF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C8BA82A-44DA-BB77-85ED-5FA53C606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B43582-0414-F398-58D9-322BCA70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F3D1EF-E4EE-0B97-CAC7-13BE37EC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A884FF-36BD-AEE9-6D74-91E5E3E9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388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7A967F4-CBD6-CDD0-518D-B36BFA3C6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7820222-45F8-9E7D-2C64-E35A3590AE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1E1109-D46A-34B9-724F-327F7132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B3BD26-9029-AF44-C592-FFEE0AF31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9AC3FD-64E6-199F-E349-BD75863D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14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51F6D5-63F2-0321-9446-58705FF6B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833B1D-990A-28A2-3326-4A39AF22B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B3AE72-8CB3-803A-C825-8E75F8724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3B9174-D767-119F-8062-FAFACBEB8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F8A348-B78E-5B4D-32C0-72A536FD2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78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BA39A1-D9DF-0D46-7AFC-85415A83E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9208EE-5C5A-CF7F-5429-78D1F6419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AF4F39-7B6A-DA0C-3BBE-E1C217F98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4B14D1-40FD-C52C-81D9-DC683C93F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F4E46A-F162-5F97-FBC8-9DC1154D1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85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4A3D92-3475-C947-93C9-48F83BD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3C48E4-C1C8-EB21-1A5D-30F8A23A5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5CF6B1C-3600-1432-51FA-F7E7F972C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5E7F43-D2B0-5DA2-1D54-BAEBA8AD5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09A2D66-01CD-C465-5CA0-C796C419B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FC1AE-D24E-3093-E49E-D42B9285E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017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C3DAE-404A-A33F-1864-0240C47A7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C6B1FB-4DE7-4242-36BA-6BBE55695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ADEC8A-8568-88C1-0766-763DA832C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5239C0D-31AE-A169-DCF7-1866DC6BF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D82E1B2-9458-050D-280A-B36CE2C58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012CC3C-EFF5-0D3A-C15D-54C1A021B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AC728FB-FC50-A765-C914-EF7C27676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5448E38-1F2C-7BB0-A4B4-D91D7F8F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710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AE65A0-4184-6459-95FA-AF4675C7C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CFA438B-2442-83D0-870A-02D4DF593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4AC093C-E9C0-0E5D-4AD9-25DCE821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2AA550-EDB9-B06E-78AB-ECFA560DC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52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EFA44EB-605A-74CD-B94C-2AAD851BB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B55C06-8B0E-163D-A658-DA17F1DB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F6760B3-C8CB-49B7-6A3B-FB644527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19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54AFB9-54E1-1A2C-B63E-E65BA0159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1059A8-552B-7EA3-5CC4-A4219C584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63EE0D7-89E6-C4A6-DF0F-AFFEC091B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08B487-11F3-7796-AEBD-356276031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730E79-259F-EDAB-8C8B-09CC45F0D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C2CB786-D2C5-9B13-6AA6-A9419B1D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263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486EEE-2361-84FE-0975-D8184498E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2C787B2-9B64-35A3-4628-D43CDCE43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7405F80-587F-4004-8A5B-40780BF4F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865BB0A-39DD-8AD3-D825-D3E5B48D9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F6DBEF2-61DA-9AA7-037F-5AA3B4AC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A15C3DF-F774-E075-398E-CEFAC3005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36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9811754-726C-6E3E-73CD-A36208274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A914FC3-0C61-1502-0349-D8378C3F8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E9D78B-13A6-313A-A8A8-E13B159A0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3B4AC-D7A1-4322-96A3-F8BEA424AA4C}" type="datetimeFigureOut">
              <a:rPr lang="it-IT" smtClean="0"/>
              <a:t>16/06/2026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92492F-A22B-67C3-9BF7-C4F498E00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AB60BD-3DC7-374E-4EB8-2997396C6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1695A-14DE-470C-A164-F08889610D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55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72A1B4C-CA05-A6B9-795A-C753BD920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5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986A957-22E2-9491-B704-ACD20CF08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41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65B79A8-7D25-64CB-EECE-6755DBA70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91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F70DDB3-F752-7D63-5242-739A5CBB13F1}"/>
              </a:ext>
            </a:extLst>
          </p:cNvPr>
          <p:cNvSpPr txBox="1"/>
          <p:nvPr/>
        </p:nvSpPr>
        <p:spPr>
          <a:xfrm>
            <a:off x="3047238" y="2736503"/>
            <a:ext cx="60944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br>
              <a:rPr lang="it-IT" b="0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it-IT" b="0" i="0" dirty="0">
              <a:solidFill>
                <a:srgbClr val="0D0D0D"/>
              </a:solidFill>
              <a:effectLst/>
              <a:latin typeface="-apple-system-body"/>
            </a:endParaRPr>
          </a:p>
          <a:p>
            <a:pPr algn="ctr">
              <a:spcBef>
                <a:spcPts val="3600"/>
              </a:spcBef>
              <a:buNone/>
            </a:pPr>
            <a:r>
              <a:rPr lang="it-IT" b="0" i="0" dirty="0">
                <a:solidFill>
                  <a:srgbClr val="0D0D0D"/>
                </a:solidFill>
                <a:effectLst/>
                <a:latin typeface="-apple-system-body"/>
              </a:rPr>
              <a:t>Copia 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B813B2D-C2E8-FA53-DD4A-4D8625CB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80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53BF880-6763-D197-2BB7-FE9849FC1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0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C299FCF-4C0B-92BE-2F18-A55FC9F62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B1DC6A6-9976-507D-B829-E176E7D27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70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BF28998-8F52-FF4D-F7CE-85C2DF505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64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AB49734-42B7-5296-2520-DBDA4E4CF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4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7014174-B4F6-71B9-BC0A-803339EE1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13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9396B45-6656-D3B7-F4EE-5DB07F776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41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4BC7801-7895-888A-A4B1-2809911A2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643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9891E14-A88B-8A27-8D83-03ACB28D1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71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-apple-system-body</vt:lpstr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Giuseppe Guzzetta</dc:creator>
  <cp:lastModifiedBy>Giuseppe Guzzetta</cp:lastModifiedBy>
  <cp:revision>1</cp:revision>
  <dcterms:created xsi:type="dcterms:W3CDTF">2026-06-16T07:58:53Z</dcterms:created>
  <dcterms:modified xsi:type="dcterms:W3CDTF">2026-06-16T08:26:11Z</dcterms:modified>
</cp:coreProperties>
</file>