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l_sito_inps_servizi_per_tutti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he_cos_è_il_sito_inp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osa_puoi_fare_per_la_vita_quotidiana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osa_ti_serve_prima_di_iniziar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ome_accedere_ai_servizi_inps_fix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ome_utilizzare_il_servizio_inps_onlin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a_tua_area_personale_myinp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uida_pratica_per_controllare_lo_stato_domanda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ai_bisogno_di_aiut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CCO / GAL Valle del Belice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Lezione INPS - Ultima versione</dc:title>
  <dc:subject>Lezione INPS - ultima versione</dc:subject>
  <dc:creator>OpenAI</dc:creator>
  <cp:lastModifiedBy>OpenAI</cp:lastModifiedBy>
  <cp:revision>1</cp:revision>
  <dcterms:created xsi:type="dcterms:W3CDTF">2026-06-18T08:12:19Z</dcterms:created>
  <dcterms:modified xsi:type="dcterms:W3CDTF">2026-06-18T08:12:19Z</dcterms:modified>
</cp:coreProperties>
</file>